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6F3D9-6924-498F-A473-AB78FC4A29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A7226-0E77-446D-AF17-9129686988D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A7226-0E77-446D-AF17-9129686988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2339340" y="2493010"/>
            <a:ext cx="676656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Kirchhoff方程KAM环面的线性稳定性</a:t>
            </a:r>
            <a:endParaRPr lang="en-US" sz="3200" b="1" dirty="0" smtClean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32248" y="3433063"/>
            <a:ext cx="6911752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/>
              <a:t>   </a:t>
            </a:r>
            <a:r>
              <a:rPr lang="zh-CN" altLang="en-US" sz="3600" dirty="0" smtClean="0"/>
              <a:t>                              </a:t>
            </a:r>
            <a:endParaRPr lang="en-US" altLang="zh-CN" sz="3200" b="1" dirty="0" smtClean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11760" y="4643446"/>
            <a:ext cx="6338239" cy="582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11760" y="5174291"/>
            <a:ext cx="6338239" cy="607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98380" y="5643245"/>
            <a:ext cx="6338239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32710" y="3572510"/>
            <a:ext cx="63157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耿建生</a:t>
            </a:r>
            <a:r>
              <a:rPr lang="en-US" altLang="zh-CN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南京大学教授、博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2661285" y="4643755"/>
            <a:ext cx="58121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</a:t>
            </a:r>
            <a:r>
              <a:rPr lang="zh-CN" altLang="en-US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年</a:t>
            </a:r>
            <a:r>
              <a:rPr lang="en-US" altLang="zh-CN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月</a:t>
            </a:r>
            <a:r>
              <a:rPr lang="en-US" altLang="zh-CN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17</a:t>
            </a:r>
            <a:r>
              <a:rPr lang="zh-CN" altLang="en-US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日</a:t>
            </a:r>
            <a:r>
              <a:rPr lang="en-US" altLang="zh-CN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10:00-11</a:t>
            </a:r>
            <a:r>
              <a:rPr lang="zh-CN" altLang="en-US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：</a:t>
            </a:r>
            <a:r>
              <a:rPr lang="en-US" altLang="zh-CN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30</a:t>
            </a:r>
            <a:endParaRPr lang="en-US" altLang="zh-CN" sz="32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2699385" y="5781675"/>
            <a:ext cx="58121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理学院</a:t>
            </a:r>
            <a:r>
              <a:rPr lang="en-US" altLang="zh-CN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</a:t>
            </a:r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滨州学院科协</a:t>
            </a:r>
            <a:endParaRPr lang="zh-CN" altLang="en-US" sz="3200" b="1" dirty="0" smtClean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12" name="TextBox 4"/>
          <p:cNvSpPr txBox="1"/>
          <p:nvPr/>
        </p:nvSpPr>
        <p:spPr>
          <a:xfrm>
            <a:off x="2699385" y="5239385"/>
            <a:ext cx="58121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9</a:t>
            </a:r>
            <a:r>
              <a:rPr lang="zh-CN" altLang="en-US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教</a:t>
            </a:r>
            <a:r>
              <a:rPr lang="en-US" altLang="zh-CN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610</a:t>
            </a:r>
            <a:r>
              <a:rPr lang="zh-CN" altLang="en-US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室</a:t>
            </a:r>
            <a:endParaRPr lang="zh-CN" altLang="en-US" sz="32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Application>WPS 演示</Application>
  <PresentationFormat>全屏显示(4:3)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黑体</vt:lpstr>
      <vt:lpstr>Times New Roman</vt:lpstr>
      <vt:lpstr>Calibri</vt:lpstr>
      <vt:lpstr>微软雅黑</vt:lpstr>
      <vt:lpstr>Arial Unicode MS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海阔天空</cp:lastModifiedBy>
  <cp:revision>37</cp:revision>
  <dcterms:created xsi:type="dcterms:W3CDTF">2016-09-19T07:49:00Z</dcterms:created>
  <dcterms:modified xsi:type="dcterms:W3CDTF">2022-02-15T08:04:58Z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2052-11.1.0.11294</vt:lpwstr>
  </property>
  <property fmtid="{D5CDD505-2E9C-101B-9397-08002B2CF9AE}" pid="3" name="ICV">
    <vt:lpwstr>F48C0AA3D1AE452EB9B77065B77658EE</vt:lpwstr>
  </property>
</Properties>
</file>